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4694"/>
  </p:normalViewPr>
  <p:slideViewPr>
    <p:cSldViewPr snapToGrid="0" snapToObjects="1">
      <p:cViewPr>
        <p:scale>
          <a:sx n="336" d="100"/>
          <a:sy n="336" d="100"/>
        </p:scale>
        <p:origin x="-8672" y="-6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26AA-3584-8048-A23F-37568CE31EE2}" type="datetimeFigureOut">
              <a:rPr lang="en-US" smtClean="0"/>
              <a:t>6/11/23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2586"/>
            <a:ext cx="12192000" cy="68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6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262048" cy="9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4C01A47424E45B0642BA918652587" ma:contentTypeVersion="18" ma:contentTypeDescription="Create a new document." ma:contentTypeScope="" ma:versionID="b3318b25f6e7cfc45baa7a9517740fea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2c52df76-e0b5-4065-8d99-05a915cc3767" targetNamespace="http://schemas.microsoft.com/office/2006/metadata/properties" ma:root="true" ma:fieldsID="c16e1a78ec2bdcbfb2cdf88cb5f6eb1a" ns1:_="" ns2:_="" ns3:_="">
    <xsd:import namespace="http://schemas.microsoft.com/sharepoint/v3"/>
    <xsd:import namespace="eb3f7de7-c935-4ca6-a12c-1f73773710ec"/>
    <xsd:import namespace="2c52df76-e0b5-4065-8d99-05a915cc37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2df76-e0b5-4065-8d99-05a915cc3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nesDocumentTypeId xmlns="eb3f7de7-c935-4ca6-a12c-1f73773710ec" xsi:nil="true"/>
    <TaxCatchAll xmlns="eb3f7de7-c935-4ca6-a12c-1f73773710ec" xsi:nil="true"/>
    <_ip_UnifiedCompliancePolicyProperties xmlns="http://schemas.microsoft.com/sharepoint/v3" xsi:nil="true"/>
    <lcf76f155ced4ddcb4097134ff3c332f xmlns="2c52df76-e0b5-4065-8d99-05a915cc3767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BF58D7-9FB4-42E7-8479-8FC666D3AD3D}"/>
</file>

<file path=customXml/itemProps2.xml><?xml version="1.0" encoding="utf-8"?>
<ds:datastoreItem xmlns:ds="http://schemas.openxmlformats.org/officeDocument/2006/customXml" ds:itemID="{7E3ED98C-9A11-4317-A994-09B3489B9041}"/>
</file>

<file path=customXml/itemProps3.xml><?xml version="1.0" encoding="utf-8"?>
<ds:datastoreItem xmlns:ds="http://schemas.openxmlformats.org/officeDocument/2006/customXml" ds:itemID="{13915354-5A87-46D8-8E16-6CB98A3C7A0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Art</cp:lastModifiedBy>
  <cp:revision>3</cp:revision>
  <dcterms:created xsi:type="dcterms:W3CDTF">2021-05-18T13:56:44Z</dcterms:created>
  <dcterms:modified xsi:type="dcterms:W3CDTF">2023-06-11T11:23:04Z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0x0101009804C01A47424E45B0642BA918652587</vt:lpwstr>
  </property>
</Properties>
</file>